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ubTitle"/>
          </p:nvPr>
        </p:nvSpPr>
        <p:spPr>
          <a:xfrm>
            <a:off x="685800" y="1600200"/>
            <a:ext cx="7772040" cy="39816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subTitle"/>
          </p:nvPr>
        </p:nvSpPr>
        <p:spPr>
          <a:xfrm>
            <a:off x="685800" y="1600200"/>
            <a:ext cx="7772040" cy="39816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7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subTitle"/>
          </p:nvPr>
        </p:nvSpPr>
        <p:spPr>
          <a:xfrm>
            <a:off x="685800" y="1600200"/>
            <a:ext cx="7772040" cy="39816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80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stomShape 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</p:spPr>
      </p:sp>
      <p:sp>
        <p:nvSpPr>
          <p:cNvPr id="18" name="CustomShape 2"/>
          <p:cNvSpPr/>
          <p:nvPr/>
        </p:nvSpPr>
        <p:spPr>
          <a:xfrm>
            <a:off x="6047280" y="1824480"/>
            <a:ext cx="2876040" cy="713520"/>
          </a:xfrm>
          <a:prstGeom prst="rect">
            <a:avLst/>
          </a:prstGeom>
          <a:solidFill>
            <a:srgbClr val="C6E7FC"/>
          </a:solidFill>
        </p:spPr>
      </p:sp>
      <p:sp>
        <p:nvSpPr>
          <p:cNvPr id="2" name="CustomShape 3"/>
          <p:cNvSpPr/>
          <p:nvPr/>
        </p:nvSpPr>
        <p:spPr>
          <a:xfrm>
            <a:off x="2619360" y="1696320"/>
            <a:ext cx="5544000" cy="849600"/>
          </a:xfrm>
          <a:prstGeom prst="rect">
            <a:avLst/>
          </a:prstGeom>
          <a:solidFill>
            <a:srgbClr val="C6E7FC"/>
          </a:solidFill>
        </p:spPr>
      </p:sp>
      <p:sp>
        <p:nvSpPr>
          <p:cNvPr id="3" name="CustomShape 4"/>
          <p:cNvSpPr/>
          <p:nvPr/>
        </p:nvSpPr>
        <p:spPr>
          <a:xfrm>
            <a:off x="2828880" y="1708560"/>
            <a:ext cx="5467680" cy="774000"/>
          </a:xfrm>
          <a:prstGeom prst="rect">
            <a:avLst/>
          </a:prstGeom>
          <a:ln>
            <a:solidFill>
              <a:srgbClr val="FFFFFF"/>
            </a:solidFill>
          </a:ln>
        </p:spPr>
      </p:sp>
      <p:sp>
        <p:nvSpPr>
          <p:cNvPr id="4" name="CustomShape 5"/>
          <p:cNvSpPr/>
          <p:nvPr/>
        </p:nvSpPr>
        <p:spPr>
          <a:xfrm>
            <a:off x="5609520" y="1694880"/>
            <a:ext cx="3307680" cy="651240"/>
          </a:xfrm>
          <a:prstGeom prst="rect">
            <a:avLst/>
          </a:prstGeom>
          <a:ln>
            <a:solidFill>
              <a:srgbClr val="FFFFFF"/>
            </a:solidFill>
          </a:ln>
        </p:spPr>
      </p:sp>
      <p:sp>
        <p:nvSpPr>
          <p:cNvPr id="5" name="CustomShape 6"/>
          <p:cNvSpPr/>
          <p:nvPr/>
        </p:nvSpPr>
        <p:spPr>
          <a:xfrm>
            <a:off x="211680" y="1679400"/>
            <a:ext cx="8723160" cy="13294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6" name="CustomShape 7"/>
          <p:cNvSpPr/>
          <p:nvPr/>
        </p:nvSpPr>
        <p:spPr>
          <a:xfrm>
            <a:off x="228600" y="228600"/>
            <a:ext cx="8695440" cy="6034680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</p:spPr>
      </p:sp>
      <p:sp>
        <p:nvSpPr>
          <p:cNvPr id="7" name="CustomShape 8"/>
          <p:cNvSpPr/>
          <p:nvPr/>
        </p:nvSpPr>
        <p:spPr>
          <a:xfrm>
            <a:off x="6054840" y="5499360"/>
            <a:ext cx="2879640" cy="714600"/>
          </a:xfrm>
          <a:prstGeom prst="rect">
            <a:avLst/>
          </a:prstGeom>
          <a:solidFill>
            <a:srgbClr val="C6E7FC"/>
          </a:solidFill>
        </p:spPr>
      </p:sp>
      <p:sp>
        <p:nvSpPr>
          <p:cNvPr id="8" name="CustomShape 9"/>
          <p:cNvSpPr/>
          <p:nvPr/>
        </p:nvSpPr>
        <p:spPr>
          <a:xfrm>
            <a:off x="2622240" y="5370840"/>
            <a:ext cx="5551200" cy="851040"/>
          </a:xfrm>
          <a:prstGeom prst="rect">
            <a:avLst/>
          </a:prstGeom>
          <a:solidFill>
            <a:srgbClr val="C6E7FC"/>
          </a:solidFill>
        </p:spPr>
      </p:sp>
      <p:sp>
        <p:nvSpPr>
          <p:cNvPr id="9" name="CustomShape 10"/>
          <p:cNvSpPr/>
          <p:nvPr/>
        </p:nvSpPr>
        <p:spPr>
          <a:xfrm>
            <a:off x="2832120" y="5383080"/>
            <a:ext cx="5474520" cy="775080"/>
          </a:xfrm>
          <a:prstGeom prst="rect">
            <a:avLst/>
          </a:prstGeom>
          <a:ln>
            <a:solidFill>
              <a:srgbClr val="FFFFFF"/>
            </a:solidFill>
          </a:ln>
        </p:spPr>
      </p:sp>
      <p:sp>
        <p:nvSpPr>
          <p:cNvPr id="10" name="CustomShape 11"/>
          <p:cNvSpPr/>
          <p:nvPr/>
        </p:nvSpPr>
        <p:spPr>
          <a:xfrm>
            <a:off x="5616360" y="5369760"/>
            <a:ext cx="3312000" cy="651960"/>
          </a:xfrm>
          <a:prstGeom prst="rect">
            <a:avLst/>
          </a:prstGeom>
          <a:ln>
            <a:solidFill>
              <a:srgbClr val="FFFFFF"/>
            </a:solidFill>
          </a:ln>
        </p:spPr>
      </p:sp>
      <p:sp>
        <p:nvSpPr>
          <p:cNvPr id="11" name="CustomShape 12"/>
          <p:cNvSpPr/>
          <p:nvPr/>
        </p:nvSpPr>
        <p:spPr>
          <a:xfrm>
            <a:off x="211680" y="5353920"/>
            <a:ext cx="8723160" cy="13312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2" name="PlaceHolder 13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ru-RU" sz="4400">
                <a:solidFill>
                  <a:srgbClr val="FFFFFF"/>
                </a:solidFill>
                <a:latin typeface="Candara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3" name="PlaceHolder 14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ru-RU" sz="1000">
                <a:solidFill>
                  <a:srgbClr val="073E87"/>
                </a:solidFill>
                <a:latin typeface="Candara"/>
              </a:rPr>
              <a:t>14.1.14</a:t>
            </a:r>
            <a:endParaRPr/>
          </a:p>
        </p:txBody>
      </p:sp>
      <p:sp>
        <p:nvSpPr>
          <p:cNvPr id="14" name="PlaceHolder 15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5" name="PlaceHolder 16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A95C400D-7721-4A6F-A27C-47C92F157BAE}" type="slidenum">
              <a:rPr lang="ru-RU" sz="1000">
                <a:solidFill>
                  <a:srgbClr val="073E87"/>
                </a:solidFill>
                <a:latin typeface="Candara"/>
              </a:rPr>
              <a:t>‹#›</a:t>
            </a:fld>
            <a:endParaRPr/>
          </a:p>
        </p:txBody>
      </p:sp>
      <p:sp>
        <p:nvSpPr>
          <p:cNvPr id="16" name="PlaceHolder 1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</p:spPr>
      </p:sp>
      <p:sp>
        <p:nvSpPr>
          <p:cNvPr id="50" name="CustomShape 2"/>
          <p:cNvSpPr/>
          <p:nvPr/>
        </p:nvSpPr>
        <p:spPr>
          <a:xfrm>
            <a:off x="6047280" y="1824480"/>
            <a:ext cx="2876040" cy="713520"/>
          </a:xfrm>
          <a:prstGeom prst="rect">
            <a:avLst/>
          </a:prstGeom>
          <a:solidFill>
            <a:srgbClr val="C6E7FC"/>
          </a:solidFill>
        </p:spPr>
      </p:sp>
      <p:sp>
        <p:nvSpPr>
          <p:cNvPr id="51" name="CustomShape 3"/>
          <p:cNvSpPr/>
          <p:nvPr/>
        </p:nvSpPr>
        <p:spPr>
          <a:xfrm>
            <a:off x="2619360" y="1696320"/>
            <a:ext cx="5544000" cy="849600"/>
          </a:xfrm>
          <a:prstGeom prst="rect">
            <a:avLst/>
          </a:prstGeom>
          <a:solidFill>
            <a:srgbClr val="C6E7FC"/>
          </a:solidFill>
        </p:spPr>
      </p:sp>
      <p:sp>
        <p:nvSpPr>
          <p:cNvPr id="52" name="CustomShape 4"/>
          <p:cNvSpPr/>
          <p:nvPr/>
        </p:nvSpPr>
        <p:spPr>
          <a:xfrm>
            <a:off x="2828880" y="1708560"/>
            <a:ext cx="5467680" cy="774000"/>
          </a:xfrm>
          <a:prstGeom prst="rect">
            <a:avLst/>
          </a:prstGeom>
          <a:ln>
            <a:solidFill>
              <a:srgbClr val="FFFFFF"/>
            </a:solidFill>
          </a:ln>
        </p:spPr>
      </p:sp>
      <p:sp>
        <p:nvSpPr>
          <p:cNvPr id="53" name="CustomShape 5"/>
          <p:cNvSpPr/>
          <p:nvPr/>
        </p:nvSpPr>
        <p:spPr>
          <a:xfrm>
            <a:off x="5609520" y="1694880"/>
            <a:ext cx="3307680" cy="651240"/>
          </a:xfrm>
          <a:prstGeom prst="rect">
            <a:avLst/>
          </a:prstGeom>
          <a:ln>
            <a:solidFill>
              <a:srgbClr val="FFFFFF"/>
            </a:solidFill>
          </a:ln>
        </p:spPr>
      </p:sp>
      <p:sp>
        <p:nvSpPr>
          <p:cNvPr id="54" name="CustomShape 6"/>
          <p:cNvSpPr/>
          <p:nvPr/>
        </p:nvSpPr>
        <p:spPr>
          <a:xfrm>
            <a:off x="211680" y="1679400"/>
            <a:ext cx="8723160" cy="13294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55" name="PlaceHolder 7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ru-RU" sz="2400">
                <a:solidFill>
                  <a:srgbClr val="073E87"/>
                </a:solidFill>
                <a:latin typeface="Candara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2400">
                <a:solidFill>
                  <a:srgbClr val="073E87"/>
                </a:solidFill>
                <a:latin typeface="Candara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2400">
                <a:solidFill>
                  <a:srgbClr val="073E87"/>
                </a:solidFill>
                <a:latin typeface="Candara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2400">
                <a:solidFill>
                  <a:srgbClr val="073E87"/>
                </a:solidFill>
                <a:latin typeface="Candara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2400">
                <a:solidFill>
                  <a:srgbClr val="073E87"/>
                </a:solidFill>
                <a:latin typeface="Candara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2400">
                <a:solidFill>
                  <a:srgbClr val="073E87"/>
                </a:solidFill>
                <a:latin typeface="Candara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Symbol"/>
              <a:buChar char=""/>
            </a:pPr>
            <a:r>
              <a:rPr lang="ru-RU" sz="2400">
                <a:solidFill>
                  <a:srgbClr val="073E87"/>
                </a:solidFill>
                <a:latin typeface="Candara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ru-RU" sz="2200">
                <a:solidFill>
                  <a:srgbClr val="073E87"/>
                </a:solidFill>
                <a:latin typeface="Candara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ru-RU" sz="2000">
                <a:solidFill>
                  <a:srgbClr val="073E87"/>
                </a:solidFill>
                <a:latin typeface="Candara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ru-RU">
                <a:solidFill>
                  <a:srgbClr val="073E87"/>
                </a:solidFill>
                <a:latin typeface="Candara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ru-RU" sz="1600">
                <a:solidFill>
                  <a:srgbClr val="073E87"/>
                </a:solidFill>
                <a:latin typeface="Candara"/>
              </a:rPr>
              <a:t>Пятый уровень</a:t>
            </a:r>
            <a:endParaRPr/>
          </a:p>
        </p:txBody>
      </p:sp>
      <p:sp>
        <p:nvSpPr>
          <p:cNvPr id="56" name="PlaceHolder 8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ru-RU" sz="1000">
                <a:solidFill>
                  <a:srgbClr val="073E87"/>
                </a:solidFill>
                <a:latin typeface="Candara"/>
              </a:rPr>
              <a:t>14.1.14</a:t>
            </a:r>
            <a:endParaRPr/>
          </a:p>
        </p:txBody>
      </p:sp>
      <p:sp>
        <p:nvSpPr>
          <p:cNvPr id="57" name="PlaceHolder 9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58" name="PlaceHolder 10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A31ED026-1654-4A99-A481-3CC7220BA54D}" type="slidenum">
              <a:rPr lang="ru-RU" sz="1000">
                <a:solidFill>
                  <a:srgbClr val="073E87"/>
                </a:solidFill>
                <a:latin typeface="Candara"/>
              </a:rPr>
              <a:t>‹#›</a:t>
            </a:fld>
            <a:endParaRPr/>
          </a:p>
        </p:txBody>
      </p:sp>
      <p:sp>
        <p:nvSpPr>
          <p:cNvPr id="59" name="PlaceHolder 1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FFFFFF"/>
                </a:solidFill>
                <a:latin typeface="Candara"/>
              </a:rPr>
              <a:t>Для правки текста заголовка щелкните мышьюОбразец заголовка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</p:spPr>
      </p:sp>
      <p:sp>
        <p:nvSpPr>
          <p:cNvPr id="93" name="CustomShape 2"/>
          <p:cNvSpPr/>
          <p:nvPr/>
        </p:nvSpPr>
        <p:spPr>
          <a:xfrm>
            <a:off x="6047280" y="1824480"/>
            <a:ext cx="2876040" cy="713520"/>
          </a:xfrm>
          <a:prstGeom prst="rect">
            <a:avLst/>
          </a:prstGeom>
          <a:solidFill>
            <a:srgbClr val="C6E7FC"/>
          </a:solidFill>
        </p:spPr>
      </p:sp>
      <p:sp>
        <p:nvSpPr>
          <p:cNvPr id="94" name="CustomShape 3"/>
          <p:cNvSpPr/>
          <p:nvPr/>
        </p:nvSpPr>
        <p:spPr>
          <a:xfrm>
            <a:off x="2619360" y="1696320"/>
            <a:ext cx="5544000" cy="849600"/>
          </a:xfrm>
          <a:prstGeom prst="rect">
            <a:avLst/>
          </a:prstGeom>
          <a:solidFill>
            <a:srgbClr val="C6E7FC"/>
          </a:solidFill>
        </p:spPr>
      </p:sp>
      <p:sp>
        <p:nvSpPr>
          <p:cNvPr id="95" name="CustomShape 4"/>
          <p:cNvSpPr/>
          <p:nvPr/>
        </p:nvSpPr>
        <p:spPr>
          <a:xfrm>
            <a:off x="2828880" y="1708560"/>
            <a:ext cx="5467680" cy="774000"/>
          </a:xfrm>
          <a:prstGeom prst="rect">
            <a:avLst/>
          </a:prstGeom>
          <a:ln>
            <a:solidFill>
              <a:srgbClr val="FFFFFF"/>
            </a:solidFill>
          </a:ln>
        </p:spPr>
      </p:sp>
      <p:sp>
        <p:nvSpPr>
          <p:cNvPr id="96" name="CustomShape 5"/>
          <p:cNvSpPr/>
          <p:nvPr/>
        </p:nvSpPr>
        <p:spPr>
          <a:xfrm>
            <a:off x="5609520" y="1694880"/>
            <a:ext cx="3307680" cy="651240"/>
          </a:xfrm>
          <a:prstGeom prst="rect">
            <a:avLst/>
          </a:prstGeom>
          <a:ln>
            <a:solidFill>
              <a:srgbClr val="FFFFFF"/>
            </a:solidFill>
          </a:ln>
        </p:spPr>
      </p:sp>
      <p:sp>
        <p:nvSpPr>
          <p:cNvPr id="97" name="CustomShape 6"/>
          <p:cNvSpPr/>
          <p:nvPr/>
        </p:nvSpPr>
        <p:spPr>
          <a:xfrm>
            <a:off x="211680" y="1679400"/>
            <a:ext cx="8723160" cy="13294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98" name="CustomShape 7"/>
          <p:cNvSpPr/>
          <p:nvPr/>
        </p:nvSpPr>
        <p:spPr>
          <a:xfrm>
            <a:off x="228600" y="228600"/>
            <a:ext cx="8695440" cy="1425960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</p:spPr>
      </p:sp>
      <p:sp>
        <p:nvSpPr>
          <p:cNvPr id="99" name="CustomShape 8"/>
          <p:cNvSpPr/>
          <p:nvPr/>
        </p:nvSpPr>
        <p:spPr>
          <a:xfrm>
            <a:off x="6047280" y="859320"/>
            <a:ext cx="2876040" cy="713520"/>
          </a:xfrm>
          <a:prstGeom prst="rect">
            <a:avLst/>
          </a:prstGeom>
          <a:solidFill>
            <a:srgbClr val="C6E7FC"/>
          </a:solidFill>
        </p:spPr>
      </p:sp>
      <p:sp>
        <p:nvSpPr>
          <p:cNvPr id="100" name="CustomShape 9"/>
          <p:cNvSpPr/>
          <p:nvPr/>
        </p:nvSpPr>
        <p:spPr>
          <a:xfrm>
            <a:off x="2619360" y="730800"/>
            <a:ext cx="5544000" cy="849600"/>
          </a:xfrm>
          <a:prstGeom prst="rect">
            <a:avLst/>
          </a:prstGeom>
          <a:solidFill>
            <a:srgbClr val="C6E7FC"/>
          </a:solidFill>
        </p:spPr>
      </p:sp>
      <p:sp>
        <p:nvSpPr>
          <p:cNvPr id="101" name="CustomShape 10"/>
          <p:cNvSpPr/>
          <p:nvPr/>
        </p:nvSpPr>
        <p:spPr>
          <a:xfrm>
            <a:off x="2828880" y="743040"/>
            <a:ext cx="5467680" cy="774000"/>
          </a:xfrm>
          <a:prstGeom prst="rect">
            <a:avLst/>
          </a:prstGeom>
          <a:ln>
            <a:solidFill>
              <a:srgbClr val="FFFFFF"/>
            </a:solidFill>
          </a:ln>
        </p:spPr>
      </p:sp>
      <p:sp>
        <p:nvSpPr>
          <p:cNvPr id="102" name="CustomShape 11"/>
          <p:cNvSpPr/>
          <p:nvPr/>
        </p:nvSpPr>
        <p:spPr>
          <a:xfrm>
            <a:off x="5609520" y="729720"/>
            <a:ext cx="3307680" cy="651240"/>
          </a:xfrm>
          <a:prstGeom prst="rect">
            <a:avLst/>
          </a:prstGeom>
          <a:ln>
            <a:solidFill>
              <a:srgbClr val="FFFFFF"/>
            </a:solidFill>
          </a:ln>
        </p:spPr>
      </p:sp>
      <p:sp>
        <p:nvSpPr>
          <p:cNvPr id="103" name="CustomShape 12"/>
          <p:cNvSpPr/>
          <p:nvPr/>
        </p:nvSpPr>
        <p:spPr>
          <a:xfrm>
            <a:off x="211680" y="714240"/>
            <a:ext cx="8723160" cy="13294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04" name="PlaceHolder 13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ru-RU" sz="1000">
                <a:solidFill>
                  <a:srgbClr val="073E87"/>
                </a:solidFill>
                <a:latin typeface="Candara"/>
              </a:rPr>
              <a:t>14.1.14</a:t>
            </a:r>
            <a:endParaRPr/>
          </a:p>
        </p:txBody>
      </p:sp>
      <p:sp>
        <p:nvSpPr>
          <p:cNvPr id="105" name="PlaceHolder 14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06" name="PlaceHolder 15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5F6294B1-6250-4D70-B51A-CAFB8CE5FD63}" type="slidenum">
              <a:rPr lang="ru-RU" sz="1000">
                <a:solidFill>
                  <a:srgbClr val="073E87"/>
                </a:solidFill>
                <a:latin typeface="Candara"/>
              </a:rPr>
              <a:t>‹#›</a:t>
            </a:fld>
            <a:endParaRPr/>
          </a:p>
        </p:txBody>
      </p:sp>
      <p:sp>
        <p:nvSpPr>
          <p:cNvPr id="107" name="PlaceHolder 1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108" name="PlaceHolder 1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7360"/>
            <a:ext cx="9143640" cy="6857640"/>
          </a:xfrm>
          <a:prstGeom prst="rect">
            <a:avLst/>
          </a:prstGeom>
        </p:spPr>
      </p:pic>
      <p:sp>
        <p:nvSpPr>
          <p:cNvPr id="142" name="TextShape 1"/>
          <p:cNvSpPr txBox="1"/>
          <p:nvPr/>
        </p:nvSpPr>
        <p:spPr>
          <a:xfrm>
            <a:off x="684360" y="714240"/>
            <a:ext cx="7773480" cy="437040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ru-RU" sz="4800" b="1">
                <a:solidFill>
                  <a:srgbClr val="002060"/>
                </a:solidFill>
                <a:latin typeface="Candara"/>
              </a:rPr>
              <a:t>Регистрация на Едином портале государственных и муниципальных услуг Российской Федерации</a:t>
            </a:r>
            <a:r>
              <a:rPr lang="ru-RU" sz="4800" b="1">
                <a:solidFill>
                  <a:srgbClr val="052E65"/>
                </a:solidFill>
                <a:latin typeface="Candara"/>
              </a:rPr>
              <a:t>
</a:t>
            </a:r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20B83F91-757E-4BF8-982C-553E4AA5467C}" type="slidenum">
              <a:rPr lang="ru-RU" sz="1000">
                <a:solidFill>
                  <a:srgbClr val="073E87"/>
                </a:solidFill>
                <a:latin typeface="Candara"/>
              </a:rPr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107640" y="44640"/>
            <a:ext cx="9036000" cy="812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Arial"/>
              </a:rPr>
              <a:t>Пошаговый алгоритм регистрации на ЕПГУ</a:t>
            </a:r>
            <a:endParaRPr/>
          </a:p>
        </p:txBody>
      </p:sp>
      <p:sp>
        <p:nvSpPr>
          <p:cNvPr id="210" name="CustomShape 2"/>
          <p:cNvSpPr/>
          <p:nvPr/>
        </p:nvSpPr>
        <p:spPr>
          <a:xfrm>
            <a:off x="571320" y="1214280"/>
            <a:ext cx="8000640" cy="13568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Выберите «Регистрация гражданина РФ», введите СНИЛС, код активации, код изображения на картинке</a:t>
            </a:r>
            <a:endParaRPr/>
          </a:p>
        </p:txBody>
      </p:sp>
      <p:sp>
        <p:nvSpPr>
          <p:cNvPr id="211" name="CustomShape 3"/>
          <p:cNvSpPr/>
          <p:nvPr/>
        </p:nvSpPr>
        <p:spPr>
          <a:xfrm>
            <a:off x="573840" y="3071880"/>
            <a:ext cx="8000640" cy="13568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Процедура регистрации завершена</a:t>
            </a:r>
            <a:endParaRPr/>
          </a:p>
        </p:txBody>
      </p:sp>
      <p:sp>
        <p:nvSpPr>
          <p:cNvPr id="212" name="CustomShape 4"/>
          <p:cNvSpPr/>
          <p:nvPr/>
        </p:nvSpPr>
        <p:spPr>
          <a:xfrm>
            <a:off x="4357800" y="2571840"/>
            <a:ext cx="428400" cy="4996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1B6FD"/>
          </a:solidFill>
          <a:ln w="15840">
            <a:solidFill>
              <a:srgbClr val="195E84"/>
            </a:solidFill>
            <a:round/>
          </a:ln>
        </p:spPr>
      </p:sp>
      <p:sp>
        <p:nvSpPr>
          <p:cNvPr id="213" name="CustomShape 5"/>
          <p:cNvSpPr/>
          <p:nvPr/>
        </p:nvSpPr>
        <p:spPr>
          <a:xfrm>
            <a:off x="571320" y="4929120"/>
            <a:ext cx="8015760" cy="13568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Теперь Вы можете пользоваться услугами на Портале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Для этого  на вкладке Личный кабинет/Вход вы должны ввести </a:t>
            </a:r>
            <a:r>
              <a:rPr lang="ru-RU" sz="2400" b="1">
                <a:solidFill>
                  <a:srgbClr val="FF0000"/>
                </a:solidFill>
                <a:latin typeface="Candara"/>
              </a:rPr>
              <a:t>СНИЛС и пароль</a:t>
            </a:r>
            <a:r>
              <a:rPr lang="ru-RU" sz="2400" b="1">
                <a:solidFill>
                  <a:srgbClr val="052E65"/>
                </a:solidFill>
                <a:latin typeface="Candara"/>
              </a:rPr>
              <a:t>, который вы вводили на шаге 13</a:t>
            </a:r>
            <a:endParaRPr/>
          </a:p>
        </p:txBody>
      </p:sp>
      <p:sp>
        <p:nvSpPr>
          <p:cNvPr id="214" name="CustomShape 6"/>
          <p:cNvSpPr/>
          <p:nvPr/>
        </p:nvSpPr>
        <p:spPr>
          <a:xfrm>
            <a:off x="4433760" y="4429080"/>
            <a:ext cx="428400" cy="4996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1B6FD"/>
          </a:solidFill>
          <a:ln w="15840">
            <a:solidFill>
              <a:srgbClr val="195E84"/>
            </a:solidFill>
            <a:round/>
          </a:ln>
        </p:spPr>
      </p:sp>
      <p:sp>
        <p:nvSpPr>
          <p:cNvPr id="215" name="TextShape 7"/>
          <p:cNvSpPr txBox="1"/>
          <p:nvPr/>
        </p:nvSpPr>
        <p:spPr>
          <a:xfrm>
            <a:off x="7982280" y="6492960"/>
            <a:ext cx="1161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BE002BA-CA1D-4F8E-A8F0-F09096AD30D5}" type="slidenum">
              <a:rPr lang="ru-RU" sz="2000" b="1">
                <a:solidFill>
                  <a:srgbClr val="073E87"/>
                </a:solidFill>
                <a:latin typeface="Candara"/>
              </a:rPr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Объект 3"/>
          <p:cNvPicPr/>
          <p:nvPr/>
        </p:nvPicPr>
        <p:blipFill>
          <a:blip r:embed="rId2"/>
          <a:stretch>
            <a:fillRect/>
          </a:stretch>
        </p:blipFill>
        <p:spPr>
          <a:xfrm>
            <a:off x="395640" y="1340640"/>
            <a:ext cx="8478720" cy="5040360"/>
          </a:xfrm>
          <a:prstGeom prst="rect">
            <a:avLst/>
          </a:prstGeom>
        </p:spPr>
      </p:pic>
      <p:sp>
        <p:nvSpPr>
          <p:cNvPr id="217" name="TextShape 1"/>
          <p:cNvSpPr txBox="1"/>
          <p:nvPr/>
        </p:nvSpPr>
        <p:spPr>
          <a:xfrm>
            <a:off x="457200" y="338400"/>
            <a:ext cx="8229240" cy="7858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Arial"/>
              </a:rPr>
              <a:t>Вход гражданина на ЕПГУ 
через личный кабинет </a:t>
            </a:r>
            <a:endParaRPr/>
          </a:p>
        </p:txBody>
      </p:sp>
      <p:sp>
        <p:nvSpPr>
          <p:cNvPr id="218" name="TextShape 2"/>
          <p:cNvSpPr txBox="1"/>
          <p:nvPr/>
        </p:nvSpPr>
        <p:spPr>
          <a:xfrm>
            <a:off x="7982280" y="6492960"/>
            <a:ext cx="1161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CBAD5BC-F425-4D78-AF04-87824E89859A}" type="slidenum">
              <a:rPr lang="ru-RU" sz="2000" b="1">
                <a:solidFill>
                  <a:srgbClr val="073E87"/>
                </a:solidFill>
                <a:latin typeface="Candara"/>
              </a:rPr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</p:spPr>
      </p:pic>
      <p:sp>
        <p:nvSpPr>
          <p:cNvPr id="220" name="TextShape 1"/>
          <p:cNvSpPr txBox="1"/>
          <p:nvPr/>
        </p:nvSpPr>
        <p:spPr>
          <a:xfrm>
            <a:off x="0" y="0"/>
            <a:ext cx="9143640" cy="522900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ru-RU" sz="3200">
                <a:solidFill>
                  <a:srgbClr val="002060"/>
                </a:solidFill>
                <a:latin typeface="Candara"/>
              </a:rPr>
              <a:t>По вопросам получения государственных услуг 
в электронном виде посредством 
Единого портала госуслуг 
вы можете обратиться</a:t>
            </a:r>
            <a:r>
              <a:rPr lang="ru-RU" sz="3200" b="1">
                <a:solidFill>
                  <a:srgbClr val="002060"/>
                </a:solidFill>
                <a:latin typeface="Candara"/>
              </a:rPr>
              <a:t>
по единому номеру:
</a:t>
            </a:r>
            <a:r>
              <a:rPr lang="ru-RU" sz="3200" b="1">
                <a:solidFill>
                  <a:srgbClr val="FF0000"/>
                </a:solidFill>
                <a:latin typeface="Candara"/>
              </a:rPr>
              <a:t>8 (800) 100-70-10
</a:t>
            </a:r>
            <a:endParaRPr/>
          </a:p>
        </p:txBody>
      </p:sp>
      <p:sp>
        <p:nvSpPr>
          <p:cNvPr id="221" name="CustomShape 2"/>
          <p:cNvSpPr/>
          <p:nvPr/>
        </p:nvSpPr>
        <p:spPr>
          <a:xfrm>
            <a:off x="248040" y="6286680"/>
            <a:ext cx="8786520" cy="369000"/>
          </a:xfrm>
          <a:prstGeom prst="rect">
            <a:avLst/>
          </a:prstGeom>
        </p:spPr>
      </p:sp>
      <p:sp>
        <p:nvSpPr>
          <p:cNvPr id="222" name="TextShape 3"/>
          <p:cNvSpPr txBox="1"/>
          <p:nvPr/>
        </p:nvSpPr>
        <p:spPr>
          <a:xfrm>
            <a:off x="7982280" y="6492960"/>
            <a:ext cx="1161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A687B96-3E95-439C-9393-D285D4FABDA7}" type="slidenum">
              <a:rPr lang="ru-RU" sz="2000" b="1">
                <a:solidFill>
                  <a:srgbClr val="073E87"/>
                </a:solidFill>
                <a:latin typeface="Candara"/>
              </a:rPr>
              <a:t>12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179640" y="357120"/>
            <a:ext cx="8964000" cy="7030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Arial"/>
              </a:rPr>
              <a:t>Порядок регистрации на ЕПГУ</a:t>
            </a:r>
            <a:endParaRPr/>
          </a:p>
        </p:txBody>
      </p:sp>
      <p:sp>
        <p:nvSpPr>
          <p:cNvPr id="145" name="CustomShape 2"/>
          <p:cNvSpPr/>
          <p:nvPr/>
        </p:nvSpPr>
        <p:spPr>
          <a:xfrm>
            <a:off x="785880" y="2786040"/>
            <a:ext cx="3649680" cy="12254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02060"/>
                </a:solidFill>
                <a:latin typeface="Candara"/>
              </a:rPr>
              <a:t>Какая информация нам понадобится для регистрации?</a:t>
            </a:r>
            <a:endParaRPr/>
          </a:p>
        </p:txBody>
      </p:sp>
      <p:sp>
        <p:nvSpPr>
          <p:cNvPr id="146" name="CustomShape 3"/>
          <p:cNvSpPr/>
          <p:nvPr/>
        </p:nvSpPr>
        <p:spPr>
          <a:xfrm>
            <a:off x="5048640" y="2565000"/>
            <a:ext cx="3649680" cy="12254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FF0000"/>
                </a:solidFill>
                <a:latin typeface="Candara"/>
              </a:rPr>
              <a:t>E-mail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000" b="1">
                <a:solidFill>
                  <a:srgbClr val="002060"/>
                </a:solidFill>
                <a:latin typeface="Candara"/>
              </a:rPr>
              <a:t>(обязательно, лучше личный, а не рабочий)</a:t>
            </a:r>
            <a:endParaRPr/>
          </a:p>
        </p:txBody>
      </p:sp>
      <p:sp>
        <p:nvSpPr>
          <p:cNvPr id="147" name="CustomShape 4"/>
          <p:cNvSpPr/>
          <p:nvPr/>
        </p:nvSpPr>
        <p:spPr>
          <a:xfrm>
            <a:off x="5072040" y="1124640"/>
            <a:ext cx="3649680" cy="12254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FF0000"/>
                </a:solidFill>
                <a:latin typeface="Candara"/>
              </a:rPr>
              <a:t>СНИЛС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000" b="1">
                <a:solidFill>
                  <a:srgbClr val="002060"/>
                </a:solidFill>
                <a:latin typeface="Candara"/>
              </a:rPr>
              <a:t>(обязательно)</a:t>
            </a:r>
            <a:endParaRPr/>
          </a:p>
        </p:txBody>
      </p:sp>
      <p:sp>
        <p:nvSpPr>
          <p:cNvPr id="148" name="CustomShape 5"/>
          <p:cNvSpPr/>
          <p:nvPr/>
        </p:nvSpPr>
        <p:spPr>
          <a:xfrm>
            <a:off x="5072040" y="4000680"/>
            <a:ext cx="3571560" cy="130032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FF0000"/>
                </a:solidFill>
                <a:latin typeface="Candara"/>
              </a:rPr>
              <a:t>№ мобильного телефона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000" b="1">
                <a:solidFill>
                  <a:srgbClr val="002060"/>
                </a:solidFill>
                <a:latin typeface="Candara"/>
              </a:rPr>
              <a:t>(необязательно, но лучше его указать)</a:t>
            </a:r>
            <a:endParaRPr/>
          </a:p>
        </p:txBody>
      </p:sp>
      <p:sp>
        <p:nvSpPr>
          <p:cNvPr id="149" name="CustomShape 6"/>
          <p:cNvSpPr/>
          <p:nvPr/>
        </p:nvSpPr>
        <p:spPr>
          <a:xfrm>
            <a:off x="5072040" y="5445360"/>
            <a:ext cx="3571560" cy="11426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FF0000"/>
                </a:solidFill>
                <a:latin typeface="Candara"/>
              </a:rPr>
              <a:t>Почтовый адрес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000" b="1">
                <a:solidFill>
                  <a:srgbClr val="002060"/>
                </a:solidFill>
                <a:latin typeface="Candara"/>
              </a:rPr>
              <a:t>(индекс, город, улица, номер дома)</a:t>
            </a:r>
            <a:endParaRPr/>
          </a:p>
        </p:txBody>
      </p:sp>
      <p:sp>
        <p:nvSpPr>
          <p:cNvPr id="150" name="TextShape 7"/>
          <p:cNvSpPr txBox="1"/>
          <p:nvPr/>
        </p:nvSpPr>
        <p:spPr>
          <a:xfrm>
            <a:off x="7982280" y="6492960"/>
            <a:ext cx="1161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2C3F8D1-0148-45B0-AFC9-B0A8943348BB}" type="slidenum">
              <a:rPr lang="ru-RU" sz="2000" b="1">
                <a:solidFill>
                  <a:srgbClr val="073E87"/>
                </a:solidFill>
                <a:latin typeface="Candara"/>
              </a:rPr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179640" y="357120"/>
            <a:ext cx="8964000" cy="499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Arial"/>
              </a:rPr>
              <a:t>Пошаговый алгоритм регистрации на ЕПГУ</a:t>
            </a:r>
            <a:endParaRPr/>
          </a:p>
        </p:txBody>
      </p:sp>
      <p:sp>
        <p:nvSpPr>
          <p:cNvPr id="152" name="CustomShape 2"/>
          <p:cNvSpPr/>
          <p:nvPr/>
        </p:nvSpPr>
        <p:spPr>
          <a:xfrm>
            <a:off x="714240" y="1143000"/>
            <a:ext cx="7857720" cy="78552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02060"/>
                </a:solidFill>
                <a:latin typeface="Candara"/>
              </a:rPr>
              <a:t>Шаг 1: Запускаем Интернет-браузер</a:t>
            </a:r>
            <a:endParaRPr/>
          </a:p>
        </p:txBody>
      </p:sp>
      <p:sp>
        <p:nvSpPr>
          <p:cNvPr id="153" name="CustomShape 3"/>
          <p:cNvSpPr/>
          <p:nvPr/>
        </p:nvSpPr>
        <p:spPr>
          <a:xfrm>
            <a:off x="714240" y="3857760"/>
            <a:ext cx="8000640" cy="12254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Шаг 3: На главной странице портала в правом верхнем углу нажимаем кнопку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 </a:t>
            </a:r>
            <a:r>
              <a:rPr lang="ru-RU" sz="2400" b="1">
                <a:solidFill>
                  <a:srgbClr val="FF0000"/>
                </a:solidFill>
                <a:latin typeface="Candara"/>
              </a:rPr>
              <a:t>«РЕГИСТРАЦИЯ»</a:t>
            </a:r>
            <a:endParaRPr/>
          </a:p>
        </p:txBody>
      </p:sp>
      <p:sp>
        <p:nvSpPr>
          <p:cNvPr id="154" name="CustomShape 4"/>
          <p:cNvSpPr/>
          <p:nvPr/>
        </p:nvSpPr>
        <p:spPr>
          <a:xfrm>
            <a:off x="714240" y="2357280"/>
            <a:ext cx="7929360" cy="107136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Шаг 2: В адресной строке браузера набираем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адрес портала: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FF0000"/>
                </a:solidFill>
                <a:latin typeface="Candara"/>
              </a:rPr>
              <a:t>http://www.gosuslugi.ru</a:t>
            </a:r>
            <a:endParaRPr/>
          </a:p>
        </p:txBody>
      </p:sp>
      <p:sp>
        <p:nvSpPr>
          <p:cNvPr id="155" name="CustomShape 5"/>
          <p:cNvSpPr/>
          <p:nvPr/>
        </p:nvSpPr>
        <p:spPr>
          <a:xfrm>
            <a:off x="714240" y="5429160"/>
            <a:ext cx="7929360" cy="11426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Шаг 4: Выбираем закладку </a:t>
            </a:r>
            <a:r>
              <a:rPr lang="ru-RU" sz="2400" b="1">
                <a:solidFill>
                  <a:srgbClr val="FF0000"/>
                </a:solidFill>
                <a:latin typeface="Candara"/>
              </a:rPr>
              <a:t>«Граждане РФ»</a:t>
            </a:r>
            <a:endParaRPr/>
          </a:p>
        </p:txBody>
      </p:sp>
      <p:sp>
        <p:nvSpPr>
          <p:cNvPr id="156" name="CustomShape 6"/>
          <p:cNvSpPr/>
          <p:nvPr/>
        </p:nvSpPr>
        <p:spPr>
          <a:xfrm>
            <a:off x="4357800" y="1785960"/>
            <a:ext cx="428400" cy="4996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1B6FD"/>
          </a:solidFill>
          <a:ln w="15840">
            <a:solidFill>
              <a:srgbClr val="195E84"/>
            </a:solidFill>
            <a:round/>
          </a:ln>
        </p:spPr>
      </p:sp>
      <p:sp>
        <p:nvSpPr>
          <p:cNvPr id="157" name="CustomShape 7"/>
          <p:cNvSpPr/>
          <p:nvPr/>
        </p:nvSpPr>
        <p:spPr>
          <a:xfrm>
            <a:off x="4500720" y="3429000"/>
            <a:ext cx="428400" cy="4996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1B6FD"/>
          </a:solidFill>
          <a:ln w="15840">
            <a:solidFill>
              <a:srgbClr val="195E84"/>
            </a:solidFill>
            <a:round/>
          </a:ln>
        </p:spPr>
      </p:sp>
      <p:sp>
        <p:nvSpPr>
          <p:cNvPr id="158" name="CustomShape 8"/>
          <p:cNvSpPr/>
          <p:nvPr/>
        </p:nvSpPr>
        <p:spPr>
          <a:xfrm>
            <a:off x="4572000" y="5000760"/>
            <a:ext cx="428400" cy="4996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1B6FD"/>
          </a:solidFill>
          <a:ln w="15840">
            <a:solidFill>
              <a:srgbClr val="195E84"/>
            </a:solidFill>
            <a:round/>
          </a:ln>
        </p:spPr>
      </p:sp>
      <p:sp>
        <p:nvSpPr>
          <p:cNvPr id="159" name="TextShape 9"/>
          <p:cNvSpPr txBox="1"/>
          <p:nvPr/>
        </p:nvSpPr>
        <p:spPr>
          <a:xfrm>
            <a:off x="7982280" y="6492960"/>
            <a:ext cx="1161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CBAA455-4138-4767-8F59-B13D08DC8665}" type="slidenum">
              <a:rPr lang="ru-RU" sz="2000" b="1">
                <a:solidFill>
                  <a:srgbClr val="073E87"/>
                </a:solidFill>
                <a:latin typeface="Candara"/>
              </a:rPr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79640" y="357120"/>
            <a:ext cx="8964000" cy="42840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Arial"/>
              </a:rPr>
              <a:t>Пошаговый алгоритм регистрации на ЕПГУ</a:t>
            </a:r>
            <a:endParaRPr/>
          </a:p>
        </p:txBody>
      </p:sp>
      <p:sp>
        <p:nvSpPr>
          <p:cNvPr id="161" name="CustomShape 2"/>
          <p:cNvSpPr/>
          <p:nvPr/>
        </p:nvSpPr>
        <p:spPr>
          <a:xfrm>
            <a:off x="714240" y="857160"/>
            <a:ext cx="7857720" cy="13568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02060"/>
                </a:solidFill>
                <a:latin typeface="Candara"/>
              </a:rPr>
              <a:t>Шаг 5: </a:t>
            </a:r>
            <a:r>
              <a:rPr lang="ru-RU" sz="2400" b="1">
                <a:solidFill>
                  <a:srgbClr val="052E65"/>
                </a:solidFill>
                <a:latin typeface="Candara"/>
              </a:rPr>
              <a:t>Внимательно читаем инструкцию о способе подтверждения личности, инструкцию по регистрации на ЕПГУ</a:t>
            </a:r>
            <a:endParaRPr/>
          </a:p>
        </p:txBody>
      </p:sp>
      <p:sp>
        <p:nvSpPr>
          <p:cNvPr id="162" name="CustomShape 3"/>
          <p:cNvSpPr/>
          <p:nvPr/>
        </p:nvSpPr>
        <p:spPr>
          <a:xfrm>
            <a:off x="714240" y="5572080"/>
            <a:ext cx="8000640" cy="99972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Шаг 8: Выбираем способ подтверждения личности при обращении за госуслугами. </a:t>
            </a:r>
            <a:endParaRPr/>
          </a:p>
        </p:txBody>
      </p:sp>
      <p:sp>
        <p:nvSpPr>
          <p:cNvPr id="163" name="CustomShape 4"/>
          <p:cNvSpPr/>
          <p:nvPr/>
        </p:nvSpPr>
        <p:spPr>
          <a:xfrm>
            <a:off x="714240" y="3857760"/>
            <a:ext cx="7929360" cy="121392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Шаг 7: Внимательно читаем уведомление об обработке ваших персональных данных, ставим галочку рядом с надписью «Подтвердить», </a:t>
            </a:r>
            <a:r>
              <a:rPr lang="ru-RU" sz="2400" b="1">
                <a:solidFill>
                  <a:srgbClr val="002060"/>
                </a:solidFill>
                <a:latin typeface="Candara"/>
              </a:rPr>
              <a:t>нажимаем кнопку </a:t>
            </a:r>
            <a:r>
              <a:rPr lang="ru-RU" sz="2400" b="1">
                <a:solidFill>
                  <a:srgbClr val="FF0000"/>
                </a:solidFill>
                <a:latin typeface="Candara"/>
              </a:rPr>
              <a:t>«ДАЛЕЕ»</a:t>
            </a:r>
            <a:endParaRPr/>
          </a:p>
        </p:txBody>
      </p:sp>
      <p:sp>
        <p:nvSpPr>
          <p:cNvPr id="164" name="CustomShape 5"/>
          <p:cNvSpPr/>
          <p:nvPr/>
        </p:nvSpPr>
        <p:spPr>
          <a:xfrm>
            <a:off x="4429080" y="3357720"/>
            <a:ext cx="428400" cy="4996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1B6FD"/>
          </a:solidFill>
          <a:ln w="15840">
            <a:solidFill>
              <a:srgbClr val="195E84"/>
            </a:solidFill>
            <a:round/>
          </a:ln>
        </p:spPr>
      </p:sp>
      <p:sp>
        <p:nvSpPr>
          <p:cNvPr id="165" name="CustomShape 6"/>
          <p:cNvSpPr/>
          <p:nvPr/>
        </p:nvSpPr>
        <p:spPr>
          <a:xfrm>
            <a:off x="4500720" y="5072040"/>
            <a:ext cx="428400" cy="4996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1B6FD"/>
          </a:solidFill>
          <a:ln w="15840">
            <a:solidFill>
              <a:srgbClr val="195E84"/>
            </a:solidFill>
            <a:round/>
          </a:ln>
        </p:spPr>
      </p:sp>
      <p:sp>
        <p:nvSpPr>
          <p:cNvPr id="166" name="CustomShape 7"/>
          <p:cNvSpPr/>
          <p:nvPr/>
        </p:nvSpPr>
        <p:spPr>
          <a:xfrm>
            <a:off x="785880" y="2714760"/>
            <a:ext cx="7929360" cy="6426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Шаг 6: </a:t>
            </a:r>
            <a:r>
              <a:rPr lang="ru-RU" sz="2400" b="1">
                <a:solidFill>
                  <a:srgbClr val="002060"/>
                </a:solidFill>
                <a:latin typeface="Candara"/>
              </a:rPr>
              <a:t>Нажимаем кнопку </a:t>
            </a:r>
            <a:r>
              <a:rPr lang="ru-RU" sz="2400" b="1">
                <a:solidFill>
                  <a:srgbClr val="FF0000"/>
                </a:solidFill>
                <a:latin typeface="Candara"/>
              </a:rPr>
              <a:t>«ДАЛЕЕ»</a:t>
            </a:r>
            <a:endParaRPr/>
          </a:p>
        </p:txBody>
      </p:sp>
      <p:sp>
        <p:nvSpPr>
          <p:cNvPr id="167" name="CustomShape 8"/>
          <p:cNvSpPr/>
          <p:nvPr/>
        </p:nvSpPr>
        <p:spPr>
          <a:xfrm>
            <a:off x="4500720" y="2286000"/>
            <a:ext cx="428400" cy="4996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1B6FD"/>
          </a:solidFill>
          <a:ln w="15840">
            <a:solidFill>
              <a:srgbClr val="195E84"/>
            </a:solidFill>
            <a:round/>
          </a:ln>
        </p:spPr>
      </p:sp>
      <p:sp>
        <p:nvSpPr>
          <p:cNvPr id="168" name="TextShape 9"/>
          <p:cNvSpPr txBox="1"/>
          <p:nvPr/>
        </p:nvSpPr>
        <p:spPr>
          <a:xfrm>
            <a:off x="7982280" y="6492960"/>
            <a:ext cx="1161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3EB00CC-49E7-4121-9732-21B40FC46D9E}" type="slidenum">
              <a:rPr lang="ru-RU" sz="2000" b="1">
                <a:solidFill>
                  <a:srgbClr val="073E87"/>
                </a:solidFill>
                <a:latin typeface="Candara"/>
              </a:rPr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179640" y="357120"/>
            <a:ext cx="8964000" cy="499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Arial"/>
              </a:rPr>
              <a:t>Пошаговый алгоритм регистрации на ЕПГУ</a:t>
            </a:r>
            <a:endParaRPr/>
          </a:p>
        </p:txBody>
      </p:sp>
      <p:sp>
        <p:nvSpPr>
          <p:cNvPr id="170" name="CustomShape 2"/>
          <p:cNvSpPr/>
          <p:nvPr/>
        </p:nvSpPr>
        <p:spPr>
          <a:xfrm>
            <a:off x="571320" y="1268640"/>
            <a:ext cx="7857720" cy="10076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Вы сможете обратиться за получением кода активации в Вологду, Череповец, Великий Устюг ? </a:t>
            </a:r>
            <a:endParaRPr/>
          </a:p>
        </p:txBody>
      </p:sp>
      <p:sp>
        <p:nvSpPr>
          <p:cNvPr id="171" name="CustomShape 3"/>
          <p:cNvSpPr/>
          <p:nvPr/>
        </p:nvSpPr>
        <p:spPr>
          <a:xfrm>
            <a:off x="285840" y="3071880"/>
            <a:ext cx="4285800" cy="136512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Шаг 9: Выбираем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Wingdings"/>
              </a:rPr>
              <a:t></a:t>
            </a:r>
            <a:r>
              <a:rPr lang="ru-RU" sz="2400" b="1">
                <a:solidFill>
                  <a:srgbClr val="052E65"/>
                </a:solidFill>
                <a:latin typeface="Candara"/>
              </a:rPr>
              <a:t>«Получить код активации в центре обслуживания «Ростелекома»</a:t>
            </a:r>
            <a:endParaRPr/>
          </a:p>
        </p:txBody>
      </p:sp>
      <p:sp>
        <p:nvSpPr>
          <p:cNvPr id="172" name="CustomShape 4"/>
          <p:cNvSpPr/>
          <p:nvPr/>
        </p:nvSpPr>
        <p:spPr>
          <a:xfrm>
            <a:off x="4714920" y="3071880"/>
            <a:ext cx="4214520" cy="136512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Шаг 9: Выбираем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Wingdings"/>
              </a:rPr>
              <a:t></a:t>
            </a:r>
            <a:r>
              <a:rPr lang="ru-RU" sz="2400" b="1">
                <a:solidFill>
                  <a:srgbClr val="052E65"/>
                </a:solidFill>
                <a:latin typeface="Candara"/>
              </a:rPr>
              <a:t>«Получить код активации через Почту России»</a:t>
            </a:r>
            <a:endParaRPr/>
          </a:p>
          <a:p>
            <a:pPr algn="ctr"/>
            <a:r>
              <a:rPr lang="ru-RU" sz="2400" b="1">
                <a:solidFill>
                  <a:srgbClr val="052E65"/>
                </a:solidFill>
                <a:latin typeface="Candara"/>
              </a:rPr>
              <a:t>(</a:t>
            </a:r>
            <a:r>
              <a:rPr lang="ru-RU" sz="2400" b="1">
                <a:solidFill>
                  <a:srgbClr val="FF0000"/>
                </a:solidFill>
                <a:latin typeface="Candara"/>
              </a:rPr>
              <a:t>лучше этот!!!! не надо ехать, придет письмо </a:t>
            </a:r>
            <a:r>
              <a:rPr lang="ru-RU" sz="2400" b="1">
                <a:solidFill>
                  <a:srgbClr val="052E65"/>
                </a:solidFill>
                <a:latin typeface="Candara"/>
              </a:rPr>
              <a:t>)</a:t>
            </a:r>
            <a:endParaRPr/>
          </a:p>
        </p:txBody>
      </p:sp>
      <p:sp>
        <p:nvSpPr>
          <p:cNvPr id="173" name="CustomShape 5"/>
          <p:cNvSpPr/>
          <p:nvPr/>
        </p:nvSpPr>
        <p:spPr>
          <a:xfrm>
            <a:off x="6608160" y="2281680"/>
            <a:ext cx="428400" cy="7898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1B6FD"/>
          </a:solidFill>
          <a:ln w="15840">
            <a:solidFill>
              <a:srgbClr val="195E84"/>
            </a:solidFill>
            <a:round/>
          </a:ln>
        </p:spPr>
      </p:sp>
      <p:sp>
        <p:nvSpPr>
          <p:cNvPr id="174" name="CustomShape 6"/>
          <p:cNvSpPr/>
          <p:nvPr/>
        </p:nvSpPr>
        <p:spPr>
          <a:xfrm>
            <a:off x="2162160" y="2270160"/>
            <a:ext cx="428400" cy="80136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1B6FD"/>
          </a:solidFill>
          <a:ln w="15840">
            <a:solidFill>
              <a:srgbClr val="195E84"/>
            </a:solidFill>
            <a:round/>
          </a:ln>
        </p:spPr>
      </p:sp>
      <p:sp>
        <p:nvSpPr>
          <p:cNvPr id="175" name="CustomShape 7"/>
          <p:cNvSpPr/>
          <p:nvPr/>
        </p:nvSpPr>
        <p:spPr>
          <a:xfrm>
            <a:off x="1547640" y="2565000"/>
            <a:ext cx="642600" cy="3952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000" b="1">
                <a:solidFill>
                  <a:srgbClr val="000000"/>
                </a:solidFill>
                <a:latin typeface="Candara"/>
              </a:rPr>
              <a:t>ДА</a:t>
            </a:r>
            <a:endParaRPr/>
          </a:p>
        </p:txBody>
      </p:sp>
      <p:sp>
        <p:nvSpPr>
          <p:cNvPr id="176" name="CustomShape 8"/>
          <p:cNvSpPr/>
          <p:nvPr/>
        </p:nvSpPr>
        <p:spPr>
          <a:xfrm>
            <a:off x="5940000" y="2565000"/>
            <a:ext cx="642600" cy="3952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000" b="1">
                <a:solidFill>
                  <a:srgbClr val="000000"/>
                </a:solidFill>
                <a:latin typeface="Candara"/>
              </a:rPr>
              <a:t>НЕТ</a:t>
            </a:r>
            <a:endParaRPr/>
          </a:p>
        </p:txBody>
      </p:sp>
      <p:sp>
        <p:nvSpPr>
          <p:cNvPr id="177" name="CustomShape 9"/>
          <p:cNvSpPr/>
          <p:nvPr/>
        </p:nvSpPr>
        <p:spPr>
          <a:xfrm>
            <a:off x="714240" y="5286240"/>
            <a:ext cx="7929360" cy="11426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Шаг 10: </a:t>
            </a:r>
            <a:r>
              <a:rPr lang="ru-RU" sz="2400" b="1">
                <a:solidFill>
                  <a:srgbClr val="002060"/>
                </a:solidFill>
                <a:latin typeface="Candara"/>
              </a:rPr>
              <a:t>Нажимаем кнопку </a:t>
            </a:r>
            <a:r>
              <a:rPr lang="ru-RU" sz="2400" b="1">
                <a:solidFill>
                  <a:srgbClr val="FF0000"/>
                </a:solidFill>
                <a:latin typeface="Candara"/>
              </a:rPr>
              <a:t>«ДАЛЕЕ»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78" name="CustomShape 10"/>
          <p:cNvSpPr/>
          <p:nvPr/>
        </p:nvSpPr>
        <p:spPr>
          <a:xfrm>
            <a:off x="2162160" y="4437000"/>
            <a:ext cx="537120" cy="8488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1B6FD"/>
          </a:solidFill>
          <a:ln w="15840">
            <a:solidFill>
              <a:srgbClr val="195E84"/>
            </a:solidFill>
            <a:round/>
          </a:ln>
        </p:spPr>
      </p:sp>
      <p:sp>
        <p:nvSpPr>
          <p:cNvPr id="179" name="CustomShape 11"/>
          <p:cNvSpPr/>
          <p:nvPr/>
        </p:nvSpPr>
        <p:spPr>
          <a:xfrm>
            <a:off x="6582960" y="4680000"/>
            <a:ext cx="488880" cy="6062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1B6FD"/>
          </a:solidFill>
          <a:ln w="15840">
            <a:solidFill>
              <a:srgbClr val="195E84"/>
            </a:solidFill>
            <a:round/>
          </a:ln>
        </p:spPr>
      </p:sp>
      <p:sp>
        <p:nvSpPr>
          <p:cNvPr id="180" name="TextShape 12"/>
          <p:cNvSpPr txBox="1"/>
          <p:nvPr/>
        </p:nvSpPr>
        <p:spPr>
          <a:xfrm>
            <a:off x="7982280" y="6492960"/>
            <a:ext cx="1161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591CE9B-1CD6-4C7F-BF46-9EC5AD8D82C6}" type="slidenum">
              <a:rPr lang="ru-RU" sz="2000" b="1">
                <a:solidFill>
                  <a:srgbClr val="073E87"/>
                </a:solidFill>
                <a:latin typeface="Candara"/>
              </a:rPr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179640" y="357120"/>
            <a:ext cx="8964000" cy="499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Arial"/>
              </a:rPr>
              <a:t>Пошаговый алгоритм регистрации на ЕПГУ</a:t>
            </a:r>
            <a:endParaRPr/>
          </a:p>
        </p:txBody>
      </p:sp>
      <p:sp>
        <p:nvSpPr>
          <p:cNvPr id="182" name="CustomShape 2"/>
          <p:cNvSpPr/>
          <p:nvPr/>
        </p:nvSpPr>
        <p:spPr>
          <a:xfrm>
            <a:off x="714240" y="1143000"/>
            <a:ext cx="7857720" cy="18536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02060"/>
                </a:solidFill>
                <a:latin typeface="Candara"/>
              </a:rPr>
              <a:t>Шаг 11: Заполняем форму регистрации: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FF0000"/>
                </a:solidFill>
                <a:latin typeface="Candara"/>
              </a:rPr>
              <a:t>Фамилия , Имя, Отчество</a:t>
            </a:r>
            <a:r>
              <a:rPr lang="ru-RU" sz="2400" b="1">
                <a:solidFill>
                  <a:srgbClr val="002060"/>
                </a:solidFill>
                <a:latin typeface="Candara"/>
              </a:rPr>
              <a:t> как указано в паспорте,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02060"/>
                </a:solidFill>
                <a:latin typeface="Candara"/>
              </a:rPr>
              <a:t>Дата рождения, Пол, СНИЛС, E-mail, № мобильного телефона или нет номера</a:t>
            </a:r>
            <a:endParaRPr/>
          </a:p>
        </p:txBody>
      </p:sp>
      <p:sp>
        <p:nvSpPr>
          <p:cNvPr id="183" name="CustomShape 3"/>
          <p:cNvSpPr/>
          <p:nvPr/>
        </p:nvSpPr>
        <p:spPr>
          <a:xfrm>
            <a:off x="714240" y="3639960"/>
            <a:ext cx="7857720" cy="115848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Шаг 12: Для тех ,кто будет получать код активации через Почту России, необходимо вести свой почтовый адрес</a:t>
            </a:r>
            <a:endParaRPr/>
          </a:p>
        </p:txBody>
      </p:sp>
      <p:sp>
        <p:nvSpPr>
          <p:cNvPr id="184" name="CustomShape 4"/>
          <p:cNvSpPr/>
          <p:nvPr/>
        </p:nvSpPr>
        <p:spPr>
          <a:xfrm>
            <a:off x="714240" y="5429160"/>
            <a:ext cx="7857720" cy="11426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Шаг 13: </a:t>
            </a:r>
            <a:r>
              <a:rPr lang="ru-RU" sz="2400" b="1">
                <a:solidFill>
                  <a:srgbClr val="002060"/>
                </a:solidFill>
                <a:latin typeface="Candara"/>
              </a:rPr>
              <a:t>Нажимаем кнопку </a:t>
            </a:r>
            <a:r>
              <a:rPr lang="ru-RU" sz="2400" b="1">
                <a:solidFill>
                  <a:srgbClr val="FF0000"/>
                </a:solidFill>
                <a:latin typeface="Candara"/>
              </a:rPr>
              <a:t>«ДАЛЕЕ»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85" name="CustomShape 5"/>
          <p:cNvSpPr/>
          <p:nvPr/>
        </p:nvSpPr>
        <p:spPr>
          <a:xfrm>
            <a:off x="4428000" y="2997000"/>
            <a:ext cx="428400" cy="642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1B6FD"/>
          </a:solidFill>
          <a:ln w="15840">
            <a:solidFill>
              <a:srgbClr val="195E84"/>
            </a:solidFill>
            <a:round/>
          </a:ln>
        </p:spPr>
      </p:sp>
      <p:sp>
        <p:nvSpPr>
          <p:cNvPr id="186" name="CustomShape 6"/>
          <p:cNvSpPr/>
          <p:nvPr/>
        </p:nvSpPr>
        <p:spPr>
          <a:xfrm>
            <a:off x="4428000" y="4797000"/>
            <a:ext cx="500400" cy="6436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1B6FD"/>
          </a:solidFill>
          <a:ln w="15840">
            <a:solidFill>
              <a:srgbClr val="195E84"/>
            </a:solidFill>
            <a:round/>
          </a:ln>
        </p:spPr>
      </p:sp>
      <p:sp>
        <p:nvSpPr>
          <p:cNvPr id="187" name="TextShape 7"/>
          <p:cNvSpPr txBox="1"/>
          <p:nvPr/>
        </p:nvSpPr>
        <p:spPr>
          <a:xfrm>
            <a:off x="7982280" y="6492960"/>
            <a:ext cx="1161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401A9A7-C492-43A1-9E3A-57BF8595EBF5}" type="slidenum">
              <a:rPr lang="ru-RU" sz="2000" b="1">
                <a:solidFill>
                  <a:srgbClr val="073E87"/>
                </a:solidFill>
                <a:latin typeface="Candara"/>
              </a:rPr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179640" y="357120"/>
            <a:ext cx="8964000" cy="499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Arial"/>
              </a:rPr>
              <a:t>Пошаговый алгоритм регистрации на ЕПГУ</a:t>
            </a:r>
            <a:endParaRPr/>
          </a:p>
        </p:txBody>
      </p:sp>
      <p:sp>
        <p:nvSpPr>
          <p:cNvPr id="189" name="CustomShape 2"/>
          <p:cNvSpPr/>
          <p:nvPr/>
        </p:nvSpPr>
        <p:spPr>
          <a:xfrm>
            <a:off x="714240" y="857160"/>
            <a:ext cx="7857720" cy="11426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02060"/>
                </a:solidFill>
                <a:latin typeface="Candara"/>
              </a:rPr>
              <a:t>Шаг 13: Заполняем поле «Пароль», «Подтверждение пароля». </a:t>
            </a:r>
            <a:r>
              <a:rPr lang="ru-RU" sz="2400" b="1">
                <a:solidFill>
                  <a:srgbClr val="FF0000"/>
                </a:solidFill>
                <a:latin typeface="Candara"/>
              </a:rPr>
              <a:t>Пароль не менее 8 символов, из букв и цифр разного регистра. Пароль ЗАПИСАТЬ и ЗАПОМНИТЬ!!!</a:t>
            </a:r>
            <a:endParaRPr/>
          </a:p>
        </p:txBody>
      </p:sp>
      <p:sp>
        <p:nvSpPr>
          <p:cNvPr id="190" name="CustomShape 3"/>
          <p:cNvSpPr/>
          <p:nvPr/>
        </p:nvSpPr>
        <p:spPr>
          <a:xfrm>
            <a:off x="642960" y="2357280"/>
            <a:ext cx="8000640" cy="13568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Выбираем контрольный вопрос из списка предложенных либо создаем свой вопрос, вводим ответ на контрольный вопрос.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FF0000"/>
                </a:solidFill>
                <a:latin typeface="Candara"/>
              </a:rPr>
              <a:t>Контрольный вопрос и ответ на него ЗАПИСАТЬ!!!</a:t>
            </a:r>
            <a:endParaRPr/>
          </a:p>
        </p:txBody>
      </p:sp>
      <p:sp>
        <p:nvSpPr>
          <p:cNvPr id="191" name="CustomShape 4"/>
          <p:cNvSpPr/>
          <p:nvPr/>
        </p:nvSpPr>
        <p:spPr>
          <a:xfrm>
            <a:off x="642960" y="4286160"/>
            <a:ext cx="7929360" cy="428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Шаг 14: Вводим код на изображении</a:t>
            </a:r>
            <a:endParaRPr/>
          </a:p>
        </p:txBody>
      </p:sp>
      <p:sp>
        <p:nvSpPr>
          <p:cNvPr id="192" name="CustomShape 5"/>
          <p:cNvSpPr/>
          <p:nvPr/>
        </p:nvSpPr>
        <p:spPr>
          <a:xfrm>
            <a:off x="4357800" y="2000160"/>
            <a:ext cx="428400" cy="35676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1B6FD"/>
          </a:solidFill>
          <a:ln w="15840">
            <a:solidFill>
              <a:srgbClr val="195E84"/>
            </a:solidFill>
            <a:round/>
          </a:ln>
        </p:spPr>
      </p:sp>
      <p:sp>
        <p:nvSpPr>
          <p:cNvPr id="193" name="CustomShape 6"/>
          <p:cNvSpPr/>
          <p:nvPr/>
        </p:nvSpPr>
        <p:spPr>
          <a:xfrm>
            <a:off x="4357800" y="3786120"/>
            <a:ext cx="428400" cy="4996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1B6FD"/>
          </a:solidFill>
          <a:ln w="15840">
            <a:solidFill>
              <a:srgbClr val="195E84"/>
            </a:solidFill>
            <a:round/>
          </a:ln>
        </p:spPr>
      </p:sp>
      <p:sp>
        <p:nvSpPr>
          <p:cNvPr id="194" name="CustomShape 7"/>
          <p:cNvSpPr/>
          <p:nvPr/>
        </p:nvSpPr>
        <p:spPr>
          <a:xfrm>
            <a:off x="642960" y="5214960"/>
            <a:ext cx="7929360" cy="13568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Шаг 15: На указанный вами номер телефона и e-mail будут направлены коды подтверждения. Необходимо далее ввести их в соответствующие поля формы</a:t>
            </a:r>
            <a:endParaRPr/>
          </a:p>
        </p:txBody>
      </p:sp>
      <p:sp>
        <p:nvSpPr>
          <p:cNvPr id="195" name="CustomShape 8"/>
          <p:cNvSpPr/>
          <p:nvPr/>
        </p:nvSpPr>
        <p:spPr>
          <a:xfrm>
            <a:off x="4357800" y="4714920"/>
            <a:ext cx="428400" cy="4996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1B6FD"/>
          </a:solidFill>
          <a:ln w="15840">
            <a:solidFill>
              <a:srgbClr val="195E84"/>
            </a:solidFill>
            <a:round/>
          </a:ln>
        </p:spPr>
      </p:sp>
      <p:sp>
        <p:nvSpPr>
          <p:cNvPr id="196" name="TextShape 9"/>
          <p:cNvSpPr txBox="1"/>
          <p:nvPr/>
        </p:nvSpPr>
        <p:spPr>
          <a:xfrm>
            <a:off x="7982280" y="6492960"/>
            <a:ext cx="1161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5FC48CE-FAE8-4BB8-817A-95438A491E0E}" type="slidenum">
              <a:rPr lang="ru-RU" sz="2400" b="1">
                <a:solidFill>
                  <a:srgbClr val="073E87"/>
                </a:solidFill>
                <a:latin typeface="Candara"/>
              </a:rPr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107640" y="44640"/>
            <a:ext cx="9036000" cy="812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Arial"/>
              </a:rPr>
              <a:t>Пошаговый алгоритм регистрации на ЕПГУ</a:t>
            </a:r>
            <a:endParaRPr/>
          </a:p>
        </p:txBody>
      </p:sp>
      <p:pic>
        <p:nvPicPr>
          <p:cNvPr id="198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143000" y="1714320"/>
            <a:ext cx="1339920" cy="1005120"/>
          </a:xfrm>
          <a:prstGeom prst="rect">
            <a:avLst/>
          </a:prstGeom>
          <a:ln w="12600">
            <a:solidFill>
              <a:srgbClr val="0293E0"/>
            </a:solidFill>
            <a:round/>
          </a:ln>
        </p:spPr>
      </p:pic>
      <p:sp>
        <p:nvSpPr>
          <p:cNvPr id="200" name="CustomShape 3"/>
          <p:cNvSpPr/>
          <p:nvPr/>
        </p:nvSpPr>
        <p:spPr>
          <a:xfrm>
            <a:off x="428760" y="2857320"/>
            <a:ext cx="2720160" cy="26506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02060"/>
                </a:solidFill>
                <a:latin typeface="Candara"/>
              </a:rPr>
              <a:t>получение кода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02060"/>
                </a:solidFill>
                <a:latin typeface="Candara"/>
              </a:rPr>
              <a:t>активации в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02060"/>
                </a:solidFill>
                <a:latin typeface="Candara"/>
              </a:rPr>
              <a:t>офисе Ростелеком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FF0000"/>
                </a:solidFill>
                <a:latin typeface="Candara"/>
              </a:rPr>
              <a:t>Код активации выдается лично при предъявлении паспорта</a:t>
            </a:r>
            <a:endParaRPr/>
          </a:p>
        </p:txBody>
      </p:sp>
      <p:sp>
        <p:nvSpPr>
          <p:cNvPr id="201" name="TextShape 4"/>
          <p:cNvSpPr txBox="1"/>
          <p:nvPr/>
        </p:nvSpPr>
        <p:spPr>
          <a:xfrm>
            <a:off x="7982280" y="6492960"/>
            <a:ext cx="1161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15F29C84-096F-413F-A98B-4219878BC5B6}" type="slidenum">
              <a:rPr lang="ru-RU" sz="2000" b="1">
                <a:solidFill>
                  <a:srgbClr val="073E87"/>
                </a:solidFill>
                <a:latin typeface="Candara"/>
              </a:rPr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107640" y="44640"/>
            <a:ext cx="9036000" cy="812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Arial"/>
              </a:rPr>
              <a:t>Пошаговый алгоритм регистрации на ЕПГУ</a:t>
            </a:r>
            <a:endParaRPr/>
          </a:p>
        </p:txBody>
      </p:sp>
      <p:sp>
        <p:nvSpPr>
          <p:cNvPr id="203" name="CustomShape 2"/>
          <p:cNvSpPr/>
          <p:nvPr/>
        </p:nvSpPr>
        <p:spPr>
          <a:xfrm>
            <a:off x="571320" y="1214280"/>
            <a:ext cx="8000640" cy="13568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>
                <a:solidFill>
                  <a:srgbClr val="FF0000"/>
                </a:solidFill>
                <a:latin typeface="Candara"/>
              </a:rPr>
              <a:t>Что дальше?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После того, как вы получите код активации, необходимо завершить процедуру регистрации</a:t>
            </a:r>
            <a:endParaRPr/>
          </a:p>
        </p:txBody>
      </p:sp>
      <p:sp>
        <p:nvSpPr>
          <p:cNvPr id="204" name="CustomShape 3"/>
          <p:cNvSpPr/>
          <p:nvPr/>
        </p:nvSpPr>
        <p:spPr>
          <a:xfrm>
            <a:off x="571320" y="3183840"/>
            <a:ext cx="8000640" cy="12546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Необходимо зайти на портал, нажать в правом верхнем углу главной страницы кнопку </a:t>
            </a:r>
            <a:r>
              <a:rPr lang="ru-RU" sz="2400" b="1">
                <a:solidFill>
                  <a:srgbClr val="FF0000"/>
                </a:solidFill>
                <a:latin typeface="Candara"/>
              </a:rPr>
              <a:t>«ВХОД»</a:t>
            </a:r>
            <a:endParaRPr/>
          </a:p>
        </p:txBody>
      </p:sp>
      <p:sp>
        <p:nvSpPr>
          <p:cNvPr id="205" name="CustomShape 4"/>
          <p:cNvSpPr/>
          <p:nvPr/>
        </p:nvSpPr>
        <p:spPr>
          <a:xfrm>
            <a:off x="4357800" y="2571840"/>
            <a:ext cx="467640" cy="6116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1B6FD"/>
          </a:solidFill>
          <a:ln w="15840">
            <a:solidFill>
              <a:srgbClr val="195E84"/>
            </a:solidFill>
            <a:round/>
          </a:ln>
        </p:spPr>
      </p:sp>
      <p:sp>
        <p:nvSpPr>
          <p:cNvPr id="206" name="CustomShape 5"/>
          <p:cNvSpPr/>
          <p:nvPr/>
        </p:nvSpPr>
        <p:spPr>
          <a:xfrm>
            <a:off x="657000" y="5013000"/>
            <a:ext cx="7914960" cy="13316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4D3EE"/>
              </a:gs>
              <a:gs pos="50000">
                <a:srgbClr val="C5E2FF"/>
              </a:gs>
              <a:gs pos="100000">
                <a:srgbClr val="C4D3EE"/>
              </a:gs>
            </a:gsLst>
            <a:lin ang="54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>
                <a:solidFill>
                  <a:srgbClr val="052E65"/>
                </a:solidFill>
                <a:latin typeface="Candara"/>
              </a:rPr>
              <a:t>Переходим на страницу «Авторизация», выбираем «Физические лица», нажимаем кнопку справа «Ввести код авторизации»</a:t>
            </a:r>
            <a:endParaRPr/>
          </a:p>
        </p:txBody>
      </p:sp>
      <p:sp>
        <p:nvSpPr>
          <p:cNvPr id="207" name="CustomShape 6"/>
          <p:cNvSpPr/>
          <p:nvPr/>
        </p:nvSpPr>
        <p:spPr>
          <a:xfrm>
            <a:off x="4357800" y="4438800"/>
            <a:ext cx="467640" cy="57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1B6FD"/>
          </a:solidFill>
          <a:ln w="15840">
            <a:solidFill>
              <a:srgbClr val="195E84"/>
            </a:solidFill>
            <a:round/>
          </a:ln>
        </p:spPr>
      </p:sp>
      <p:sp>
        <p:nvSpPr>
          <p:cNvPr id="208" name="TextShape 7"/>
          <p:cNvSpPr txBox="1"/>
          <p:nvPr/>
        </p:nvSpPr>
        <p:spPr>
          <a:xfrm>
            <a:off x="7982280" y="6492960"/>
            <a:ext cx="1161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54D790A-4D24-44FD-9166-9EDDE1410710}" type="slidenum">
              <a:rPr lang="ru-RU" sz="2000" b="1">
                <a:solidFill>
                  <a:srgbClr val="073E87"/>
                </a:solidFill>
                <a:latin typeface="Candara"/>
              </a:rPr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544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Candara</vt:lpstr>
      <vt:lpstr>DejaVu Sans</vt:lpstr>
      <vt:lpstr>StarSymbol</vt:lpstr>
      <vt:lpstr>Symbol</vt:lpstr>
      <vt:lpstr>Wingdings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</dc:creator>
  <cp:lastModifiedBy>Наталья Бодрухина</cp:lastModifiedBy>
  <cp:revision>2</cp:revision>
  <dcterms:modified xsi:type="dcterms:W3CDTF">2016-01-29T17:05:28Z</dcterms:modified>
</cp:coreProperties>
</file>